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B7E9-9ADE-4131-9A6B-EC8AB81874A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666B-2A19-4F18-B764-AF8DC7FFF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CB17-F494-4AE6-999B-865E5AAA8D1D}" type="datetime1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FA6C-B3FD-4643-8B7B-BD11C4696E54}" type="datetime1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57F2-0CF9-4A3E-BDB7-CCB7E9C0D129}" type="datetime1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0221-42E2-4C0B-B4CD-0FC555E3CF92}" type="datetime1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970-74F7-488C-A5C9-114573E81470}" type="datetime1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3CE-05B0-4318-991F-0EF4C9C979BA}" type="datetime1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166A-9231-4907-BA49-EF9EF51ACAE0}" type="datetime1">
              <a:rPr lang="ru-RU" smtClean="0"/>
              <a:t>31.03.2017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3C1B-F3EE-4847-886D-90E13090A5F6}" type="datetime1">
              <a:rPr lang="ru-RU" smtClean="0"/>
              <a:t>31.03.2017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E86-4880-4E94-A046-FD3941FFF748}" type="datetime1">
              <a:rPr lang="ru-RU" smtClean="0"/>
              <a:t>31.03.2017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C39F-BD33-46F7-8D12-570D40514635}" type="datetime1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73C9-D2A0-4D2C-9BA2-340E3893759E}" type="datetime1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8150-3398-4C91-85CB-9DBFF359CA27}" type="datetime1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F082-9F0B-45ED-A8C5-13BBC703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24746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" y="5316543"/>
            <a:ext cx="9144000" cy="405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«Применение развивающих игр при формировании элементарных математических представлений у дошкольников»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3961" y="6083019"/>
            <a:ext cx="534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Полетайкина</a:t>
            </a: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 Дарья Сергеевна, Воспитатель</a:t>
            </a:r>
          </a:p>
          <a:p>
            <a:pPr algn="ctr">
              <a:defRPr/>
            </a:pP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№10 «Золушка» г. Охи</a:t>
            </a:r>
          </a:p>
        </p:txBody>
      </p:sp>
    </p:spTree>
    <p:extLst>
      <p:ext uri="{BB962C8B-B14F-4D97-AF65-F5344CB8AC3E}">
        <p14:creationId xmlns:p14="http://schemas.microsoft.com/office/powerpoint/2010/main" val="36637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10513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Технология развивающих игр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Б.П. Никитина.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10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2" y="3557677"/>
            <a:ext cx="25558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2" y="1758503"/>
            <a:ext cx="226218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79" y="1758502"/>
            <a:ext cx="20637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500289"/>
            <a:ext cx="677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Счетные палочки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Кюизенер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11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22" y="2789392"/>
            <a:ext cx="316865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91" y="1349529"/>
            <a:ext cx="31305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Логические блоки «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Дьенеша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12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2" y="1567221"/>
            <a:ext cx="2592387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0" y="1674377"/>
            <a:ext cx="25923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94" y="3942121"/>
            <a:ext cx="2462212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10513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Развивающий материал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«Дары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Фребеля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13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922194"/>
            <a:ext cx="39243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42" y="1922194"/>
            <a:ext cx="16748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4333606"/>
            <a:ext cx="15113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10513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2125" y="323391"/>
            <a:ext cx="691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Играя в эти игры, дети осваивают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14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0591" y="1593996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форма, мера (размер, масса), модель, образ;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обследование, счет, классификация и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 логико-математический опыт;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развивают мышление, сообразительность, смекалку.</a:t>
            </a:r>
          </a:p>
        </p:txBody>
      </p:sp>
    </p:spTree>
    <p:extLst>
      <p:ext uri="{BB962C8B-B14F-4D97-AF65-F5344CB8AC3E}">
        <p14:creationId xmlns:p14="http://schemas.microsoft.com/office/powerpoint/2010/main" val="11618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0591" y="721218"/>
            <a:ext cx="7533409" cy="49175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 игры нет,  и не может быть полноценного умственного развития.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- это огромное светлое окно, через которое в духовный мир ребёнка выливается живительный поток представлений, понятий.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- это искра, зажигающая огонёк пытливости и любознательности».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                                                                       В.А. Сухомлинский 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0" y="384464"/>
            <a:ext cx="677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документов ДОУ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591" y="1593996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 дошкольного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  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(ФГОС ДО)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 </a:t>
            </a:r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развития математического 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 Российской Федерации.</a:t>
            </a:r>
            <a:endParaRPr lang="ru-RU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3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591" y="1593995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одно из замечательных явлений жизни, деятельность, как будто бесполезная и вместе с тем необходимая. Невольно чаруя и привлекая к себе как жизненное явление, игра оказалась весьма серьезной и трудной проблемой для научной мысли.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4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84464"/>
            <a:ext cx="7456868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715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занимательных игр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591" y="1593996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является наиболее доступным и ведущим видом деятельности детей дошкольного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является эффективным средством формирования личности дошкольника, его морально-волевых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 новообразования берут начало в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игре.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формированию всех сторон личности ребенка, приводит к значительным изменениям в его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психике.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важное средство умственного воспитания ребенка, где умственная активность связана с работой всех психических процессов.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5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организации игр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591" y="1593995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принуждения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динамики (от малых успехов к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большим)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атмосферы, реальных чувств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и мыслительной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Постепенный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от простых форм и способов осуществления игровых действий к сложным.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6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84464"/>
            <a:ext cx="8268237" cy="10322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7790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организации и проведения логико-математических игр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591" y="1593996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предметно-игровой.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или проблемной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сюжета.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7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5"/>
            <a:ext cx="7450282" cy="1543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Развивающие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логико-математические игры.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8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84463"/>
            <a:ext cx="7997781" cy="11352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751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Технология саморазвития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9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205038"/>
            <a:ext cx="3005137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90" y="1685969"/>
            <a:ext cx="1582738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34" y="4113212"/>
            <a:ext cx="158273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44" y="1772634"/>
            <a:ext cx="1492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43" y="4113212"/>
            <a:ext cx="15843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299</Words>
  <Application>Microsoft Office PowerPoint</Application>
  <PresentationFormat>Экран (4:3)</PresentationFormat>
  <Paragraphs>68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Oleg Gerasimov</cp:lastModifiedBy>
  <cp:revision>13</cp:revision>
  <dcterms:created xsi:type="dcterms:W3CDTF">2012-12-16T12:07:34Z</dcterms:created>
  <dcterms:modified xsi:type="dcterms:W3CDTF">2017-03-31T14:28:33Z</dcterms:modified>
</cp:coreProperties>
</file>